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bmp" ContentType="image/bmp"/>
  <Default Extension="rels" ContentType="application/vnd.openxmlformats-package.relationships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Masters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ba28c0358fe34a7d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 type="screen16x9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8b69ad05713b4f40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1.xml" Id="rId2" /><Relationship Type="http://schemas.openxmlformats.org/officeDocument/2006/relationships/slide" Target="/ppt/slides/slide2.xml" Id="rId3" /><Relationship Type="http://schemas.openxmlformats.org/officeDocument/2006/relationships/slide" Target="/ppt/slides/slide3.xml" Id="rId4" /><Relationship Type="http://schemas.openxmlformats.org/officeDocument/2006/relationships/slide" Target="/ppt/slides/slide4.xml" Id="rId5" /><Relationship Type="http://schemas.openxmlformats.org/officeDocument/2006/relationships/slide" Target="/ppt/slides/slide5.xml" Id="rId6" /><Relationship Type="http://schemas.openxmlformats.org/officeDocument/2006/relationships/slide" Target="/ppt/slides/slide6.xml" Id="rId7" /><Relationship Type="http://schemas.openxmlformats.org/officeDocument/2006/relationships/slide" Target="/ppt/slides/slide7.xml" Id="rId8" /><Relationship Type="http://schemas.openxmlformats.org/officeDocument/2006/relationships/slide" Target="/ppt/slides/slide8.xml" Id="rId9" /><Relationship Type="http://schemas.openxmlformats.org/officeDocument/2006/relationships/slide" Target="/ppt/slides/slide9.xml" Id="rId10" /><Relationship Type="http://schemas.openxmlformats.org/officeDocument/2006/relationships/slide" Target="/ppt/slides/slide10.xml" Id="rId11" /><Relationship Type="http://schemas.openxmlformats.org/officeDocument/2006/relationships/slide" Target="/ppt/slides/slide11.xml" Id="rId12" /><Relationship Type="http://schemas.openxmlformats.org/officeDocument/2006/relationships/slide" Target="/ppt/slides/slide12.xml" Id="rId13" /><Relationship Type="http://schemas.openxmlformats.org/officeDocument/2006/relationships/slide" Target="/ppt/slides/slide13.xml" Id="rId14" /><Relationship Type="http://schemas.openxmlformats.org/officeDocument/2006/relationships/slide" Target="/ppt/slides/slide14.xml" Id="rId15" /><Relationship Type="http://schemas.openxmlformats.org/officeDocument/2006/relationships/theme" Target="/ppt/slideMasters/theme/theme1.xml" Id="R71bd22e7599b4f44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0" /><Relationship Type="http://schemas.openxmlformats.org/officeDocument/2006/relationships/image" Target="/ppt/media/image9.bmp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1" /><Relationship Type="http://schemas.openxmlformats.org/officeDocument/2006/relationships/image" Target="/ppt/media/image10.bmp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2" /><Relationship Type="http://schemas.openxmlformats.org/officeDocument/2006/relationships/image" Target="/ppt/media/image11.bmp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3" /><Relationship Type="http://schemas.openxmlformats.org/officeDocument/2006/relationships/image" Target="/ppt/media/image12.bmp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4" /><Relationship Type="http://schemas.openxmlformats.org/officeDocument/2006/relationships/image" Target="/ppt/media/image13.bmp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5" /><Relationship Type="http://schemas.openxmlformats.org/officeDocument/2006/relationships/image" Target="/ppt/media/image14.bmp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" /><Relationship Type="http://schemas.openxmlformats.org/officeDocument/2006/relationships/image" Target="/ppt/media/image.bmp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3" /><Relationship Type="http://schemas.openxmlformats.org/officeDocument/2006/relationships/image" Target="/ppt/media/image2.bmp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4" /><Relationship Type="http://schemas.openxmlformats.org/officeDocument/2006/relationships/image" Target="/ppt/media/image3.bmp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5" /><Relationship Type="http://schemas.openxmlformats.org/officeDocument/2006/relationships/image" Target="/ppt/media/image4.bmp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6" /><Relationship Type="http://schemas.openxmlformats.org/officeDocument/2006/relationships/image" Target="/ppt/media/image5.bmp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7" /><Relationship Type="http://schemas.openxmlformats.org/officeDocument/2006/relationships/image" Target="/ppt/media/image6.bmp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8" /><Relationship Type="http://schemas.openxmlformats.org/officeDocument/2006/relationships/image" Target="/ppt/media/image7.bmp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9" /><Relationship Type="http://schemas.openxmlformats.org/officeDocument/2006/relationships/image" Target="/ppt/media/image8.bmp" Id="rId1" /></Relationships>
</file>

<file path=ppt/slideLayouts/slideLayout1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/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/>
          </a:p>
        </p:txBody>
      </p:sp>
    </p:spTree>
  </p:cSld>
  <p:clrMapOvr>
    <a:masterClrMapping xmlns:a="http://schemas.openxmlformats.org/drawingml/2006/main"/>
  </p:clrMapOvr>
</p:sldLayout>
</file>

<file path=ppt/slideLayouts/slideLayout1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98500" y="5359400"/>
            <a:ext cx="9144000" cy="806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15400">
                <a:solidFill>
                  <a:srgbClr val="D1101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15400" b="0">
                <a:solidFill>
                  <a:srgbClr val="D1101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64749" y="5353050"/>
            <a:ext cx="1447800" cy="812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15400">
                <a:solidFill>
                  <a:srgbClr val="D11010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15400" b="0">
                <a:solidFill>
                  <a:srgbClr val="D1101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41350" y="2597149"/>
            <a:ext cx="10858500" cy="1339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749299" y="3930649"/>
            <a:ext cx="108712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41350" y="2597149"/>
            <a:ext cx="10858500" cy="1339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749299" y="3930649"/>
            <a:ext cx="108712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476250"/>
            <a:ext cx="10795000" cy="590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41350" y="2597149"/>
            <a:ext cx="10858500" cy="1339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749299" y="3930649"/>
            <a:ext cx="108712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41350" y="2597149"/>
            <a:ext cx="10858500" cy="1339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749299" y="3930649"/>
            <a:ext cx="108712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2539999"/>
            <a:ext cx="10795000" cy="1333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27149" y="3917950"/>
            <a:ext cx="95377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365249" y="4819650"/>
            <a:ext cx="962025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98500" y="5359400"/>
            <a:ext cx="9144000" cy="806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15400">
                <a:solidFill>
                  <a:srgbClr val="D1101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15400" b="0">
                <a:solidFill>
                  <a:srgbClr val="D1101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64749" y="5353050"/>
            <a:ext cx="1447800" cy="812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15400">
                <a:solidFill>
                  <a:srgbClr val="D11010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15400" b="0">
                <a:solidFill>
                  <a:srgbClr val="D1101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98500" y="5359400"/>
            <a:ext cx="9144000" cy="806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15400">
                <a:solidFill>
                  <a:srgbClr val="D1101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15400" b="0">
                <a:solidFill>
                  <a:srgbClr val="D1101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64749" y="5353050"/>
            <a:ext cx="1447800" cy="812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15400">
                <a:solidFill>
                  <a:srgbClr val="D11010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15400" b="0">
                <a:solidFill>
                  <a:srgbClr val="D1101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41350" y="2597149"/>
            <a:ext cx="10858500" cy="1339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749299" y="3930649"/>
            <a:ext cx="108712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41350" y="2597149"/>
            <a:ext cx="10858500" cy="1339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749299" y="3930649"/>
            <a:ext cx="108712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22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22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98500" y="5359400"/>
            <a:ext cx="9144000" cy="806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15400">
                <a:solidFill>
                  <a:srgbClr val="D1101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15400" b="0">
                <a:solidFill>
                  <a:srgbClr val="D1101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64749" y="5353050"/>
            <a:ext cx="1447800" cy="812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15400">
                <a:solidFill>
                  <a:srgbClr val="D11010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15400" b="0">
                <a:solidFill>
                  <a:srgbClr val="D1101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41350" y="2597149"/>
            <a:ext cx="10858500" cy="1339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749299" y="3930649"/>
            <a:ext cx="108712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41350" y="2597149"/>
            <a:ext cx="10858500" cy="1339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749299" y="3930649"/>
            <a:ext cx="108712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154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54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slideMasters/theme/theme1.xml" Id="R799f4a2cbdea4478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Relationship Type="http://schemas.openxmlformats.org/officeDocument/2006/relationships/slideLayout" Target="/ppt/slideLayouts/slideLayout6.xml" Id="rId6" /><Relationship Type="http://schemas.openxmlformats.org/officeDocument/2006/relationships/slideLayout" Target="/ppt/slideLayouts/slideLayout7.xml" Id="rId7" /><Relationship Type="http://schemas.openxmlformats.org/officeDocument/2006/relationships/slideLayout" Target="/ppt/slideLayouts/slideLayout8.xml" Id="rId8" /><Relationship Type="http://schemas.openxmlformats.org/officeDocument/2006/relationships/slideLayout" Target="/ppt/slideLayouts/slideLayout9.xml" Id="rId9" /><Relationship Type="http://schemas.openxmlformats.org/officeDocument/2006/relationships/slideLayout" Target="/ppt/slideLayouts/slideLayout10.xml" Id="rId10" /><Relationship Type="http://schemas.openxmlformats.org/officeDocument/2006/relationships/slideLayout" Target="/ppt/slideLayouts/slideLayout11.xml" Id="rId11" /><Relationship Type="http://schemas.openxmlformats.org/officeDocument/2006/relationships/slideLayout" Target="/ppt/slideLayouts/slideLayout12.xml" Id="rId12" /><Relationship Type="http://schemas.openxmlformats.org/officeDocument/2006/relationships/slideLayout" Target="/ppt/slideLayouts/slideLayout13.xml" Id="rId13" /><Relationship Type="http://schemas.openxmlformats.org/officeDocument/2006/relationships/slideLayout" Target="/ppt/slideLayouts/slideLayout14.xml" Id="rId14" /><Relationship Type="http://schemas.openxmlformats.org/officeDocument/2006/relationships/slideLayout" Target="/ppt/slideLayouts/slideLayout15.xml" Id="rId15" /></Relationships>
</file>

<file path=ppt/slideMasters/slideMaster1.xml><?xml version="1.0" encoding="utf-8"?>
<p:sldMaster xmlns:p="http://schemas.openxmlformats.org/presentationml/2006/main">
  <p:cSld name="Slide Master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r:id="rId2"/>
    <p:sldLayoutId xmlns:r="http://schemas.openxmlformats.org/officeDocument/2006/relationships" r:id="rId3"/>
    <p:sldLayoutId xmlns:r="http://schemas.openxmlformats.org/officeDocument/2006/relationships" r:id="rId4"/>
    <p:sldLayoutId xmlns:r="http://schemas.openxmlformats.org/officeDocument/2006/relationships" r:id="rId5"/>
    <p:sldLayoutId xmlns:r="http://schemas.openxmlformats.org/officeDocument/2006/relationships" r:id="rId6"/>
    <p:sldLayoutId xmlns:r="http://schemas.openxmlformats.org/officeDocument/2006/relationships" r:id="rId7"/>
    <p:sldLayoutId xmlns:r="http://schemas.openxmlformats.org/officeDocument/2006/relationships" r:id="rId8"/>
    <p:sldLayoutId xmlns:r="http://schemas.openxmlformats.org/officeDocument/2006/relationships" r:id="rId9"/>
    <p:sldLayoutId xmlns:r="http://schemas.openxmlformats.org/officeDocument/2006/relationships" r:id="rId10"/>
    <p:sldLayoutId xmlns:r="http://schemas.openxmlformats.org/officeDocument/2006/relationships" r:id="rId11"/>
    <p:sldLayoutId xmlns:r="http://schemas.openxmlformats.org/officeDocument/2006/relationships" r:id="rId12"/>
    <p:sldLayoutId xmlns:r="http://schemas.openxmlformats.org/officeDocument/2006/relationships" r:id="rId13"/>
    <p:sldLayoutId xmlns:r="http://schemas.openxmlformats.org/officeDocument/2006/relationships" r:id="rId14"/>
    <p:sldLayoutId xmlns:r="http://schemas.openxmlformats.org/officeDocument/2006/relationships" r:id="rId15"/>
    <p:sldLayoutId xmlns:r="http://schemas.openxmlformats.org/officeDocument/2006/relationships" r:id="rId1"/>
  </p:sldLayoutIdLst>
  <p:txStyles>
    <p:titleStyle/>
    <p:bodyStyle/>
    <p:otherStyle/>
  </p:txStyles>
</p:sldMaster>
</file>

<file path=ppt/slideMasters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5.bmp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4.bmp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5.bmp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26.bmp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7.bmp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8.bmp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6.bmp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7.bmp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8.bmp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9.bmp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20.bmp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1.bmp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2.bmp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23.bmp" Id="rId2" /></Relationships>
</file>

<file path=ppt/slides/slide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